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Permanent Marker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EQaH4LruUo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kNw8V_Fkw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mLx6qY_bhUM" TargetMode="External"/><Relationship Id="rId5" Type="http://schemas.openxmlformats.org/officeDocument/2006/relationships/hyperlink" Target="https://www.youtube.com/watch?v=JiTz2i4VHFw" TargetMode="External"/><Relationship Id="rId4" Type="http://schemas.openxmlformats.org/officeDocument/2006/relationships/hyperlink" Target="https://www.youtube.com/watch?v=qzR62JJCMBQ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01166" y="-669428"/>
            <a:ext cx="8441591" cy="9780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721961" y="69107"/>
            <a:ext cx="4283700" cy="719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lnSpc>
                <a:spcPct val="143000"/>
              </a:lnSpc>
              <a:spcBef>
                <a:spcPts val="3400"/>
              </a:spcBef>
              <a:spcAft>
                <a:spcPts val="3400"/>
              </a:spcAft>
            </a:pPr>
            <a:r>
              <a:rPr lang="en-US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BGCC Virtual Program: middle School</a:t>
            </a:r>
            <a:br>
              <a:rPr lang="en-US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</a:br>
            <a:r>
              <a:rPr lang="en-US" sz="1600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Friday, January 8</a:t>
            </a:r>
            <a:r>
              <a:rPr lang="en-US" sz="1600" baseline="30000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</a:t>
            </a:r>
            <a:r>
              <a:rPr lang="en-US" sz="1600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, 2021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86307"/>
              </p:ext>
            </p:extLst>
          </p:nvPr>
        </p:nvGraphicFramePr>
        <p:xfrm>
          <a:off x="195245" y="1237793"/>
          <a:ext cx="881041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843">
                  <a:extLst>
                    <a:ext uri="{9D8B030D-6E8A-4147-A177-3AD203B41FA5}">
                      <a16:colId xmlns:a16="http://schemas.microsoft.com/office/drawing/2014/main" val="3011463082"/>
                    </a:ext>
                  </a:extLst>
                </a:gridCol>
                <a:gridCol w="1555148">
                  <a:extLst>
                    <a:ext uri="{9D8B030D-6E8A-4147-A177-3AD203B41FA5}">
                      <a16:colId xmlns:a16="http://schemas.microsoft.com/office/drawing/2014/main" val="3010193541"/>
                    </a:ext>
                  </a:extLst>
                </a:gridCol>
                <a:gridCol w="5960425">
                  <a:extLst>
                    <a:ext uri="{9D8B030D-6E8A-4147-A177-3AD203B41FA5}">
                      <a16:colId xmlns:a16="http://schemas.microsoft.com/office/drawing/2014/main" val="24853623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alibri" panose="020F0502020204030204" pitchFamily="34" charset="0"/>
                        </a:rPr>
                        <a:t>Welcome!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Daily Introduction from BGCC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14018"/>
                  </a:ext>
                </a:extLst>
              </a:tr>
              <a:tr h="137911"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Leadership</a:t>
                      </a:r>
                      <a:endParaRPr lang="en-US" sz="14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Take The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0" i="0" u="none" strike="noStrike" dirty="0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When was the last time you did absolutely nothing for 10 whole minutes? Not texting, talking or even thinking? Mindfulness expert Andy </a:t>
                      </a:r>
                      <a:r>
                        <a:rPr lang="en-US" sz="1400" b="0" i="0" u="none" strike="noStrike" dirty="0" err="1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Puddicombe</a:t>
                      </a:r>
                      <a:r>
                        <a:rPr lang="en-US" sz="1400" b="0" i="0" u="none" strike="noStrike" dirty="0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 describes the transformative power of doing just that: Refreshing your mind for 10 minutes a day, simply by being mindful and experiencing the present moment</a:t>
                      </a:r>
                      <a:br>
                        <a:rPr lang="en-US" sz="1400" b="0" dirty="0">
                          <a:effectLst/>
                          <a:latin typeface="+mn-lt"/>
                        </a:rPr>
                      </a:br>
                      <a:r>
                        <a:rPr lang="en-US" sz="1400" b="0" i="0" u="sng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sz="1400" b="0" i="0" u="none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83449"/>
                  </a:ext>
                </a:extLst>
              </a:tr>
              <a:tr h="338936"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How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it works! </a:t>
                      </a:r>
                      <a:endParaRPr lang="en-US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0" i="0" u="none" strike="noStrike" dirty="0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In today’s experiment, Mr. Connor demonstrates how to clean a glass jar or bottle and take off the sticky residue when the sticker is taken off</a:t>
                      </a:r>
                      <a:r>
                        <a:rPr lang="en-US" sz="1400" b="0" i="0" u="none" strike="noStrike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. </a:t>
                      </a:r>
                      <a:endParaRPr lang="en-US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  <a:hlinkClick r:id="rId5"/>
                      </a:endParaRPr>
                    </a:p>
                    <a:p>
                      <a:pPr rtl="0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sz="1400" b="0" i="0" u="none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75799"/>
                  </a:ext>
                </a:extLst>
              </a:tr>
              <a:tr h="338936"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&amp;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&amp;  Motivation</a:t>
                      </a:r>
                      <a:endParaRPr lang="en-US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0" i="0" u="none" strike="noStrike" dirty="0">
                          <a:solidFill>
                            <a:srgbClr val="030303"/>
                          </a:solidFill>
                          <a:effectLst/>
                          <a:latin typeface="+mn-lt"/>
                        </a:rPr>
                        <a:t>We hear about calories all the time: How many calories are in this cookie? How many are burned by doing 100 jumping jacks, or long-distance running, or fidgeting? But what is a calorie, really? And how many of them do we actually need? </a:t>
                      </a:r>
                      <a:endParaRPr lang="en-US" sz="1400" b="1" i="0" u="sng" strike="noStrike" dirty="0">
                        <a:solidFill>
                          <a:srgbClr val="1155CC"/>
                        </a:solidFill>
                        <a:effectLst/>
                        <a:latin typeface="+mn-lt"/>
                        <a:hlinkClick r:id="rId7"/>
                      </a:endParaRPr>
                    </a:p>
                    <a:p>
                      <a:pPr rtl="0"/>
                      <a:r>
                        <a:rPr lang="en-US" sz="1400" b="0" i="0" u="sng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4187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19" y="187203"/>
            <a:ext cx="2508776" cy="9844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176</Words>
  <Application>Microsoft Office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Permanent Marker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Divine</dc:creator>
  <cp:lastModifiedBy>Harris, Denise C.</cp:lastModifiedBy>
  <cp:revision>99</cp:revision>
  <dcterms:modified xsi:type="dcterms:W3CDTF">2020-12-31T16:43:50Z</dcterms:modified>
</cp:coreProperties>
</file>