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embeddedFontLst>
    <p:embeddedFont>
      <p:font typeface="Permanent Marker" panose="020B0604020202020204" charset="0"/>
      <p:regular r:id="rId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E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20" autoAdjust="0"/>
  </p:normalViewPr>
  <p:slideViewPr>
    <p:cSldViewPr snapToGrid="0">
      <p:cViewPr varScale="1">
        <p:scale>
          <a:sx n="90" d="100"/>
          <a:sy n="90" d="100"/>
        </p:scale>
        <p:origin x="816" y="6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youtu.be/6MBaFL7sCb8" TargetMode="External"/><Relationship Id="rId5" Type="http://schemas.openxmlformats.org/officeDocument/2006/relationships/hyperlink" Target="https://youtu.be/w_KDSilrlxA" TargetMode="External"/><Relationship Id="rId4" Type="http://schemas.openxmlformats.org/officeDocument/2006/relationships/hyperlink" Target="https://youtu.be/id28fCyYgI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501166" y="-669428"/>
            <a:ext cx="8441591" cy="978044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4721961" y="69107"/>
            <a:ext cx="4283700" cy="71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lnSpc>
                <a:spcPct val="143000"/>
              </a:lnSpc>
              <a:spcBef>
                <a:spcPts val="3400"/>
              </a:spcBef>
              <a:spcAft>
                <a:spcPts val="3400"/>
              </a:spcAft>
            </a:pPr>
            <a:r>
              <a:rPr lang="en-US" dirty="0">
                <a:solidFill>
                  <a:schemeClr val="dk1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BGCC Virtual Program: High School</a:t>
            </a:r>
            <a:br>
              <a:rPr lang="en-US" dirty="0">
                <a:solidFill>
                  <a:schemeClr val="dk1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</a:br>
            <a:r>
              <a:rPr lang="en-US" sz="1600" dirty="0">
                <a:solidFill>
                  <a:schemeClr val="dk1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Thursday, April 29,2021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5395571"/>
              </p:ext>
            </p:extLst>
          </p:nvPr>
        </p:nvGraphicFramePr>
        <p:xfrm>
          <a:off x="193559" y="1239157"/>
          <a:ext cx="8883695" cy="34036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81">
                  <a:extLst>
                    <a:ext uri="{9D8B030D-6E8A-4147-A177-3AD203B41FA5}">
                      <a16:colId xmlns:a16="http://schemas.microsoft.com/office/drawing/2014/main" val="3011463082"/>
                    </a:ext>
                  </a:extLst>
                </a:gridCol>
                <a:gridCol w="1573629">
                  <a:extLst>
                    <a:ext uri="{9D8B030D-6E8A-4147-A177-3AD203B41FA5}">
                      <a16:colId xmlns:a16="http://schemas.microsoft.com/office/drawing/2014/main" val="3010193541"/>
                    </a:ext>
                  </a:extLst>
                </a:gridCol>
                <a:gridCol w="6005485">
                  <a:extLst>
                    <a:ext uri="{9D8B030D-6E8A-4147-A177-3AD203B41FA5}">
                      <a16:colId xmlns:a16="http://schemas.microsoft.com/office/drawing/2014/main" val="2485362311"/>
                    </a:ext>
                  </a:extLst>
                </a:gridCol>
              </a:tblGrid>
              <a:tr h="366167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+mn-lt"/>
                          <a:cs typeface="Calibri" panose="020F0502020204030204" pitchFamily="34" charset="0"/>
                        </a:rPr>
                        <a:t>Welcome!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  <a:cs typeface="Calibri" panose="020F0502020204030204" pitchFamily="34" charset="0"/>
                        </a:rPr>
                        <a:t>Introduction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Daily Introduction from </a:t>
                      </a:r>
                      <a:r>
                        <a:rPr lang="en-US" sz="1400" b="0" i="0" u="none" strike="noStrike" cap="none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BGCC staff</a:t>
                      </a:r>
                      <a:endParaRPr lang="en-US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2514018"/>
                  </a:ext>
                </a:extLst>
              </a:tr>
              <a:tr h="876390">
                <a:tc>
                  <a:txBody>
                    <a:bodyPr/>
                    <a:lstStyle/>
                    <a:p>
                      <a:r>
                        <a:rPr lang="en-US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Arts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Music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Watch Damian 'Jr. Gong' Marley play "Slave Mill", "So a Child May Follow" and "Speak Life" at the Tiny Desk. </a:t>
                      </a:r>
                    </a:p>
                    <a:p>
                      <a:r>
                        <a:rPr lang="en-US" sz="1400" b="0" i="0" u="sng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Click Here</a:t>
                      </a:r>
                      <a:endParaRPr lang="en-US" sz="1400" b="0" i="0" u="sng" strike="noStrike" cap="none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5183449"/>
                  </a:ext>
                </a:extLst>
              </a:tr>
              <a:tr h="946031">
                <a:tc>
                  <a:txBody>
                    <a:bodyPr/>
                    <a:lstStyle/>
                    <a:p>
                      <a:r>
                        <a:rPr lang="en-US" sz="14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Health &amp; Wellness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Healthy Habits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 this Healthy Habits lesson Ms. Wendy discusses different types of exercises and the benefits of each workout.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 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Click Here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7275799"/>
                  </a:ext>
                </a:extLst>
              </a:tr>
              <a:tr h="12150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+mn-lt"/>
                          <a:cs typeface="Calibri" panose="020F0502020204030204" pitchFamily="34" charset="0"/>
                        </a:rPr>
                        <a:t>Character and Citizenship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  <a:cs typeface="Calibri" panose="020F0502020204030204" pitchFamily="34" charset="0"/>
                        </a:rPr>
                        <a:t>Leadership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What are you passionate about? You’re told these five words hold the key to a successful career and life purpose. What if it’s the wrong question altogether? This talk turns the ubiquitous “find your passion” message on its ear. </a:t>
                      </a:r>
                    </a:p>
                    <a:p>
                      <a:r>
                        <a:rPr lang="en-US" sz="1400" b="0" i="0" u="sng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Click Here</a:t>
                      </a:r>
                      <a:endParaRPr lang="en-US" sz="1400" b="0" i="0" u="sng" strike="noStrike" cap="none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7067216"/>
                  </a:ext>
                </a:extLst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019" y="187203"/>
            <a:ext cx="2508776" cy="98449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11593</TotalTime>
  <Words>131</Words>
  <Application>Microsoft Office PowerPoint</Application>
  <PresentationFormat>On-screen Show (16:9)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Permanent Marker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Gena Divine</dc:creator>
  <cp:lastModifiedBy>Arnelle Ashley</cp:lastModifiedBy>
  <cp:revision>175</cp:revision>
  <dcterms:modified xsi:type="dcterms:W3CDTF">2021-05-13T19:30:46Z</dcterms:modified>
</cp:coreProperties>
</file>